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Source Sans 3 SemiBold"/>
      <p:regular r:id="rId8"/>
      <p:bold r:id="rId9"/>
      <p:italic r:id="rId10"/>
      <p:boldItalic r:id="rId11"/>
    </p:embeddedFont>
    <p:embeddedFont>
      <p:font typeface="Source Sans 3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Sans3SemiBold-boldItalic.fntdata"/><Relationship Id="rId10" Type="http://schemas.openxmlformats.org/officeDocument/2006/relationships/font" Target="fonts/SourceSans3SemiBold-italic.fntdata"/><Relationship Id="rId13" Type="http://schemas.openxmlformats.org/officeDocument/2006/relationships/font" Target="fonts/SourceSans3-bold.fntdata"/><Relationship Id="rId12" Type="http://schemas.openxmlformats.org/officeDocument/2006/relationships/font" Target="fonts/SourceSans3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SourceSans3SemiBold-bold.fntdata"/><Relationship Id="rId15" Type="http://schemas.openxmlformats.org/officeDocument/2006/relationships/font" Target="fonts/SourceSans3-boldItalic.fntdata"/><Relationship Id="rId14" Type="http://schemas.openxmlformats.org/officeDocument/2006/relationships/font" Target="fonts/SourceSans3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SourceSans3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ed183c41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ed183c41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32"/>
            <a:ext cx="9144003" cy="513903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350050" y="1397025"/>
            <a:ext cx="6444000" cy="8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8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000">
                <a:solidFill>
                  <a:srgbClr val="FFFFFF"/>
                </a:solidFill>
                <a:latin typeface="Source Sans 3"/>
                <a:ea typeface="Source Sans 3"/>
                <a:cs typeface="Source Sans 3"/>
                <a:sym typeface="Source Sans 3"/>
              </a:rPr>
              <a:t>Título presentación</a:t>
            </a:r>
            <a:endParaRPr b="1" sz="3000">
              <a:solidFill>
                <a:srgbClr val="FFFFFF"/>
              </a:solidFill>
              <a:latin typeface="Source Sans 3"/>
              <a:ea typeface="Source Sans 3"/>
              <a:cs typeface="Source Sans 3"/>
              <a:sym typeface="Source Sans 3"/>
            </a:endParaRPr>
          </a:p>
          <a:p>
            <a:pPr indent="-8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[Subtítulo de la presentación]</a:t>
            </a:r>
            <a:endParaRPr sz="2000"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350000" y="2746525"/>
            <a:ext cx="6444000" cy="10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Nombre de docente</a:t>
            </a:r>
            <a:endParaRPr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Nombre de docente</a:t>
            </a:r>
            <a:endParaRPr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[...]</a:t>
            </a:r>
            <a:endParaRPr>
              <a:solidFill>
                <a:srgbClr val="FFFFFF"/>
              </a:solidFill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600475" y="4478175"/>
            <a:ext cx="20088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latin typeface="Source Sans 3 SemiBold"/>
                <a:ea typeface="Source Sans 3 SemiBold"/>
                <a:cs typeface="Source Sans 3 SemiBold"/>
                <a:sym typeface="Source Sans 3 SemiBold"/>
              </a:rPr>
              <a:t>Fecha </a:t>
            </a:r>
            <a:endParaRPr sz="1200">
              <a:latin typeface="Source Sans 3 SemiBold"/>
              <a:ea typeface="Source Sans 3 SemiBold"/>
              <a:cs typeface="Source Sans 3 SemiBold"/>
              <a:sym typeface="Source Sans 3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202" y="0"/>
            <a:ext cx="915194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